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95638-5F41-4700-9AAD-3FF12B5F8437}" type="datetimeFigureOut">
              <a:rPr lang="de-DE" smtClean="0"/>
              <a:t>14.09.2013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0315-B210-40FA-9AD0-8540F9EE358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12968" cy="6408712"/>
          </a:xfrm>
        </p:spPr>
        <p:txBody>
          <a:bodyPr/>
          <a:lstStyle/>
          <a:p>
            <a:pPr algn="l"/>
            <a:endParaRPr lang="de-DE" dirty="0" smtClean="0"/>
          </a:p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Die mehrreihige Mundharmonika</a:t>
            </a:r>
            <a:endParaRPr lang="de-DE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de-DE" sz="28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de-D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Kanzelle </a:t>
            </a:r>
          </a:p>
          <a:p>
            <a:pPr algn="l"/>
            <a:endParaRPr lang="de-DE" dirty="0"/>
          </a:p>
          <a:p>
            <a:pPr algn="l"/>
            <a:r>
              <a:rPr lang="de-DE" sz="18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pPr algn="l"/>
            <a:r>
              <a:rPr lang="de-DE" sz="1800" dirty="0" smtClean="0">
                <a:latin typeface="Arial" pitchFamily="34" charset="0"/>
                <a:cs typeface="Arial" pitchFamily="34" charset="0"/>
              </a:rPr>
              <a:t>				1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18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de-DE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Blastöne</a:t>
            </a:r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de-DE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Ziehtöne</a:t>
            </a:r>
            <a:r>
              <a:rPr lang="de-DE" dirty="0" smtClean="0"/>
              <a:t>    </a:t>
            </a:r>
          </a:p>
          <a:p>
            <a:pPr algn="l"/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635896" y="26369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644008" y="26369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635896" y="36450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644008" y="36450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699792" y="306896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699792" y="371703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 flipV="1">
            <a:off x="5724128" y="3068960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5796136" y="3717032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</dc:creator>
  <cp:lastModifiedBy>Thomas</cp:lastModifiedBy>
  <cp:revision>1</cp:revision>
  <dcterms:created xsi:type="dcterms:W3CDTF">2013-09-14T15:51:47Z</dcterms:created>
  <dcterms:modified xsi:type="dcterms:W3CDTF">2013-09-14T15:59:58Z</dcterms:modified>
</cp:coreProperties>
</file>